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714"/>
    <p:restoredTop sz="74057"/>
  </p:normalViewPr>
  <p:slideViewPr>
    <p:cSldViewPr snapToGrid="0" snapToObjects="1">
      <p:cViewPr varScale="1">
        <p:scale>
          <a:sx n="71" d="100"/>
          <a:sy n="71" d="100"/>
        </p:scale>
        <p:origin x="6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8BE7F-CF18-464B-A59D-71EA9705B54B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AB8C9-2F92-D64D-8E94-E1FA40714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07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AB8C9-2F92-D64D-8E94-E1FA4071451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18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AB8C9-2F92-D64D-8E94-E1FA407145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26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AB8C9-2F92-D64D-8E94-E1FA407145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702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AB8C9-2F92-D64D-8E94-E1FA407145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07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E11A9-3365-8A44-A1A4-EBFC1E7B7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505F62-8B54-0542-B4B8-052708211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F8081-93C3-3744-9215-8E79E5CF2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2EE-46B3-9543-8281-B123ECE58411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831A3-0D17-1447-B339-94C78E954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12695-7AFD-C24C-AB32-E17041D49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FBBF-985A-4446-B175-37ED37233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87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F3FA1-DDC1-8D4E-95E3-AAEC2373C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D29E15-2A9F-5149-B157-C0A03D77C1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CCEFC-E710-6545-A0CC-96E4C499C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2EE-46B3-9543-8281-B123ECE58411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51CAA-6454-CC41-A929-CB81DA471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E3352-C983-A84F-8CAD-D45AAEA15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FBBF-985A-4446-B175-37ED37233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3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E0C359-045E-E646-A3F7-8AAD45346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D72E5C-A6F7-1C47-88A4-F3EAE4135B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CC301-F575-5545-83C5-254040AE6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2EE-46B3-9543-8281-B123ECE58411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54169-9EB4-C34A-90A6-54177C0F9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BB14-84DF-AC40-BC6E-604D13A6A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FBBF-985A-4446-B175-37ED37233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29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BD1C5-2CD4-D140-AF3C-B4203FAAC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E0087-7915-C84B-8E32-236950B54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C24B9-570A-E747-9AD8-AEAA098E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2EE-46B3-9543-8281-B123ECE58411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ABBA2-54A8-234D-ABB1-895EA987C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6BA23-7CF1-3C45-9556-6E7FBC9BC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FBBF-985A-4446-B175-37ED37233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5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6D9D4-2F6F-D541-83FC-599109A5B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9D1333-3BFE-0043-BB49-365D7C8AF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DE8BC-229A-0640-B6B0-50BA7938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2EE-46B3-9543-8281-B123ECE58411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0388E-B0E6-3A49-A79D-3487B4E64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273EB-9A38-4543-936A-081F72D7B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FBBF-985A-4446-B175-37ED37233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3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5F74A-0DDE-3A48-B02C-CD9A04B6E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BCC8D-3C39-5040-9C2C-4FFF4CFC5E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36E039-66AC-E447-B418-0B0624F9B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D8738F-DA22-294F-BED2-1FD280475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2EE-46B3-9543-8281-B123ECE58411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C27316-C8EE-5F4D-AED6-6BBDF7DB1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1A780-336F-9D4A-9AAC-AB79E3F77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FBBF-985A-4446-B175-37ED37233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34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7D6CF-227E-FB4B-9FB3-11927348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49417-1F50-7143-BC1B-DEB4EBA3E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02F306-82BD-C74E-ACF1-F4462AB63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B3C4C6-FCD0-B24B-A6B5-2CB45562AF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9680FC-BE3F-8347-B2A4-B1CE666983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DE0A08-7351-2F4A-B57E-1142FD30D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2EE-46B3-9543-8281-B123ECE58411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067B9D-9F58-5D4C-8D12-AFFFAE836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C4FAF4-F8AB-9E47-BB4F-EF869A481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FBBF-985A-4446-B175-37ED37233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6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88F45-05BB-9C44-9AB3-58C65970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A8FD5E-26F9-C843-9A58-7CB71152C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2EE-46B3-9543-8281-B123ECE58411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B90252-1DAA-C94D-A488-68E028567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84108E-E074-7C44-A496-8996A308D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FBBF-985A-4446-B175-37ED37233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73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4446D0-7CE3-9842-9CF8-1CEB4A64F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2EE-46B3-9543-8281-B123ECE58411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1BC138-D2CA-4B4B-A7C6-E7E0B74FB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AF2D81-51BA-F340-AA51-C4C937D31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FBBF-985A-4446-B175-37ED37233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1EA3C-3E2A-AE49-8FFC-CD41637BE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E115C-1471-1D42-9FD4-5E13313CC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8023A5-50BD-244A-A9AC-446080836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D92B21-BBDD-7649-9083-57DDDBE3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2EE-46B3-9543-8281-B123ECE58411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8D4F7-2D38-0344-A80D-3C5B607CA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A38EC-CD5B-A446-947C-2C0951641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FBBF-985A-4446-B175-37ED37233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5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A7654-F2B7-9245-B50B-05093B7F9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DA6F01-C84E-5141-86D7-CA8C794318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CE0C5-C37F-7C48-B53A-7E8069431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8E1F1-63D4-4F45-83AC-E158034CE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2EE-46B3-9543-8281-B123ECE58411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7C446-F3CC-0B42-94A0-941198379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283171-6B22-EB47-9786-BBC9BD656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FBBF-985A-4446-B175-37ED37233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4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2835B0-A9B2-304C-934D-EE19F66BC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5565A-976E-EB48-B12B-A86B0F347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8589A-1F61-DA4F-9798-BEEA55DA47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3D2EE-46B3-9543-8281-B123ECE58411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4E376-F222-0247-AC11-14B152B979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6AFAF-DE41-A34E-8D0F-F06EEFC4B2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4FBBF-985A-4446-B175-37ED37233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4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F0583-E35E-1A41-AF14-7705AAABDD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Exercises to Do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C21ADD-CB4D-7A40-BD4C-E54AA97897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34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ADCDC-E390-104C-BC14-E55197D33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How many significant digits are in each of the following measured values?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61E263D-DCBA-D34A-B2E6-33FE80A235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5030900"/>
              </p:ext>
            </p:extLst>
          </p:nvPr>
        </p:nvGraphicFramePr>
        <p:xfrm>
          <a:off x="1185863" y="2557463"/>
          <a:ext cx="7572375" cy="3120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72375">
                  <a:extLst>
                    <a:ext uri="{9D8B030D-6E8A-4147-A177-3AD203B41FA5}">
                      <a16:colId xmlns:a16="http://schemas.microsoft.com/office/drawing/2014/main" val="4279751519"/>
                    </a:ext>
                  </a:extLst>
                </a:gridCol>
              </a:tblGrid>
              <a:tr h="4367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70.0 kg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85302669"/>
                  </a:ext>
                </a:extLst>
              </a:tr>
              <a:tr h="4367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4.32 kg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47907918"/>
                  </a:ext>
                </a:extLst>
              </a:tr>
              <a:tr h="4367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0.0033 g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90852321"/>
                  </a:ext>
                </a:extLst>
              </a:tr>
              <a:tr h="4367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4100 g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67581965"/>
                  </a:ext>
                </a:extLst>
              </a:tr>
              <a:tr h="4367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40.007 g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94545960"/>
                  </a:ext>
                </a:extLst>
              </a:tr>
              <a:tr h="4367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0.28 mL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22844142"/>
                  </a:ext>
                </a:extLst>
              </a:tr>
              <a:tr h="4367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0.010 mL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65957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622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A057C-A7A5-D145-97D7-15707011E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874643"/>
            <a:ext cx="10439400" cy="530232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Write the number 12,000 with two significant figures.   _________________________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Write the number 100,000 using 4 significant figures.    ________________________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Write the number 0.000120 in scientific notation. Note: it has three significant figures.  ______________________________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Write the number 0.03210 using scientific notation.   __________________________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821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5FC63-A35B-044C-A0BB-B3263FEEB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answer to: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39800-DE3F-2043-81D1-EA959369D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487" y="1362145"/>
            <a:ext cx="10671313" cy="503237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600" dirty="0"/>
              <a:t> </a:t>
            </a:r>
          </a:p>
          <a:p>
            <a:pPr marL="0" lvl="0" indent="0">
              <a:buNone/>
            </a:pPr>
            <a:r>
              <a:rPr lang="en-US" sz="8600" dirty="0"/>
              <a:t>a. 145.056 + 7.01 + 22.0261 = </a:t>
            </a:r>
          </a:p>
          <a:p>
            <a:pPr marL="0" lvl="0" indent="0">
              <a:buNone/>
            </a:pPr>
            <a:endParaRPr lang="en-US" sz="8600" dirty="0"/>
          </a:p>
          <a:p>
            <a:pPr marL="0" lvl="0" indent="0">
              <a:buNone/>
            </a:pPr>
            <a:r>
              <a:rPr lang="en-US" sz="8600" dirty="0"/>
              <a:t>b. 10.31 x 2.5= </a:t>
            </a:r>
          </a:p>
          <a:p>
            <a:pPr marL="0" indent="0">
              <a:buNone/>
            </a:pPr>
            <a:endParaRPr lang="en-US" sz="8600" dirty="0"/>
          </a:p>
          <a:p>
            <a:pPr marL="0" lvl="0" indent="0">
              <a:buNone/>
            </a:pPr>
            <a:r>
              <a:rPr lang="en-US" sz="8600" dirty="0"/>
              <a:t>c. 0.00101/0.10 = </a:t>
            </a:r>
          </a:p>
          <a:p>
            <a:pPr marL="0" indent="0">
              <a:buNone/>
            </a:pPr>
            <a:endParaRPr lang="en-US" sz="8600" dirty="0"/>
          </a:p>
          <a:p>
            <a:pPr marL="0" lvl="0" indent="0">
              <a:buNone/>
            </a:pPr>
            <a:r>
              <a:rPr lang="en-US" sz="8600" dirty="0"/>
              <a:t>d.                   (14.01 – 1.025)</a:t>
            </a:r>
          </a:p>
          <a:p>
            <a:pPr marL="0" indent="0">
              <a:buNone/>
            </a:pPr>
            <a:r>
              <a:rPr lang="en-US" sz="8600" dirty="0"/>
              <a:t>                  __________________  = </a:t>
            </a:r>
          </a:p>
          <a:p>
            <a:pPr marL="0" indent="0">
              <a:buNone/>
            </a:pPr>
            <a:r>
              <a:rPr lang="en-US" sz="8600" dirty="0"/>
              <a:t>                                 0.0120</a:t>
            </a:r>
          </a:p>
          <a:p>
            <a:pPr marL="0" indent="0">
              <a:buNone/>
            </a:pPr>
            <a:r>
              <a:rPr lang="en-US" sz="8600" dirty="0"/>
              <a:t>  </a:t>
            </a:r>
          </a:p>
          <a:p>
            <a:pPr marL="0" lvl="0" indent="0">
              <a:buNone/>
            </a:pPr>
            <a:r>
              <a:rPr lang="en-US" sz="8600" dirty="0"/>
              <a:t>e.                     (1.940 + 10.0)</a:t>
            </a:r>
          </a:p>
          <a:p>
            <a:pPr marL="0" indent="0">
              <a:buNone/>
            </a:pPr>
            <a:r>
              <a:rPr lang="en-US" sz="8600" dirty="0"/>
              <a:t>                  _________________   = </a:t>
            </a:r>
          </a:p>
          <a:p>
            <a:pPr marL="0" indent="0">
              <a:buNone/>
            </a:pPr>
            <a:r>
              <a:rPr lang="en-US" sz="8600" dirty="0"/>
              <a:t>                              0.020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337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3F203-AF52-7C44-8B42-0AB02745D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Convert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8AF07-E0E2-964D-A810-511567FFE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       </a:t>
            </a:r>
          </a:p>
          <a:p>
            <a:pPr lvl="0"/>
            <a:r>
              <a:rPr lang="en-US" dirty="0"/>
              <a:t>0.001 g         _____________________________ mg     </a:t>
            </a:r>
          </a:p>
          <a:p>
            <a:pPr lvl="0"/>
            <a:r>
              <a:rPr lang="en-US" dirty="0"/>
              <a:t>5755 ml       _____________________________ L          </a:t>
            </a:r>
          </a:p>
          <a:p>
            <a:pPr lvl="0"/>
            <a:r>
              <a:rPr lang="en-US" dirty="0"/>
              <a:t>0.59 m         _____________________________ dm       </a:t>
            </a:r>
          </a:p>
          <a:p>
            <a:pPr lvl="0"/>
            <a:r>
              <a:rPr lang="en-US" dirty="0"/>
              <a:t>750 cm         ____________________________  m          </a:t>
            </a:r>
          </a:p>
          <a:p>
            <a:pPr lvl="0"/>
            <a:r>
              <a:rPr lang="en-US" dirty="0"/>
              <a:t>1x10E6 g     _____________________________  mg       </a:t>
            </a:r>
          </a:p>
          <a:p>
            <a:pPr lvl="0"/>
            <a:r>
              <a:rPr lang="en-US" dirty="0"/>
              <a:t>9.5x10E-4   ul   __________________________  L          </a:t>
            </a:r>
          </a:p>
          <a:p>
            <a:pPr lvl="0"/>
            <a:r>
              <a:rPr lang="en-US" dirty="0"/>
              <a:t>144 in           ______________________________ ft          </a:t>
            </a:r>
          </a:p>
          <a:p>
            <a:pPr lvl="0"/>
            <a:r>
              <a:rPr lang="en-US" dirty="0"/>
              <a:t>85.0 ft          _______________________________ yd       </a:t>
            </a:r>
          </a:p>
          <a:p>
            <a:pPr lvl="0"/>
            <a:r>
              <a:rPr lang="en-US" dirty="0"/>
              <a:t>1.04 m         _______________________________ mm      </a:t>
            </a:r>
          </a:p>
          <a:p>
            <a:pPr lvl="0"/>
            <a:r>
              <a:rPr lang="en-US" dirty="0"/>
              <a:t>6.35 in         _______________________________ </a:t>
            </a:r>
            <a:r>
              <a:rPr lang="en-US"/>
              <a:t>cm        </a:t>
            </a:r>
            <a:endParaRPr lang="en-US" dirty="0"/>
          </a:p>
          <a:p>
            <a:r>
              <a:rPr lang="en-US" dirty="0"/>
              <a:t> 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857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FAAEA-55E0-4447-BB25-9324BB486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3660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A spherical shotgun pellet has a diameter of 0.085 in. There are 450 such pellets to the ounce. Calculate:</a:t>
            </a:r>
          </a:p>
          <a:p>
            <a:pPr lvl="0"/>
            <a:endParaRPr lang="en-US" dirty="0"/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The pellet Diameter in mm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The mass of one pellet in g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The density of the pellet material in kg m-3</a:t>
            </a:r>
          </a:p>
          <a:p>
            <a:pPr marL="0" indent="0">
              <a:buNone/>
            </a:pPr>
            <a:r>
              <a:rPr lang="en-US" dirty="0"/>
              <a:t>Hint: The volume of a sphere is given by 4 </a:t>
            </a:r>
            <a:r>
              <a:rPr lang="en-US" dirty="0">
                <a:sym typeface="Symbol" pitchFamily="2" charset="2"/>
              </a:rPr>
              <a:t></a:t>
            </a:r>
            <a:r>
              <a:rPr lang="en-US" dirty="0"/>
              <a:t> r</a:t>
            </a:r>
            <a:r>
              <a:rPr lang="en-US" baseline="30000" dirty="0"/>
              <a:t>3</a:t>
            </a:r>
            <a:r>
              <a:rPr lang="en-US" dirty="0"/>
              <a:t>/3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295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237</Words>
  <Application>Microsoft Office PowerPoint</Application>
  <PresentationFormat>Widescreen</PresentationFormat>
  <Paragraphs>56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Office Theme</vt:lpstr>
      <vt:lpstr>Exercises to Do </vt:lpstr>
      <vt:lpstr>1. How many significant digits are in each of the following measured values? </vt:lpstr>
      <vt:lpstr>PowerPoint Presentation</vt:lpstr>
      <vt:lpstr>What is the answer to: </vt:lpstr>
      <vt:lpstr>Convert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Exercises to Do</dc:title>
  <dc:creator>Microsoft Office User</dc:creator>
  <cp:lastModifiedBy>Jayson Oneschuk</cp:lastModifiedBy>
  <cp:revision>22</cp:revision>
  <dcterms:created xsi:type="dcterms:W3CDTF">2020-07-16T22:27:52Z</dcterms:created>
  <dcterms:modified xsi:type="dcterms:W3CDTF">2021-06-07T17:12:42Z</dcterms:modified>
</cp:coreProperties>
</file>